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2B1A-7A5F-4BE3-B1F6-829D0F4D0503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81B2-8E57-486F-9660-575E08D0FAA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42B1A-7A5F-4BE3-B1F6-829D0F4D0503}" type="datetimeFigureOut">
              <a:rPr lang="it-IT" smtClean="0"/>
              <a:t>23/11/2010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481B2-8E57-486F-9660-575E08D0FAA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260649"/>
            <a:ext cx="7772400" cy="792088"/>
          </a:xfrm>
        </p:spPr>
        <p:txBody>
          <a:bodyPr/>
          <a:lstStyle/>
          <a:p>
            <a:r>
              <a:rPr lang="it-IT" dirty="0" smtClean="0"/>
              <a:t>Le fonti UE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352928" cy="5400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i="1" dirty="0">
                <a:solidFill>
                  <a:schemeClr val="tx1"/>
                </a:solidFill>
              </a:rPr>
              <a:t>Articolo 288 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(ex articolo 249 del TCE) 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Per esercitare le competenze dell'Unione, le istituzioni adottano regolamenti, direttive, decisioni, raccomandazioni e pareri. 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Il regolamento ha portata generale. Esso è obbligatorio in tutti i suoi elementi e direttamente applicabile in ciascuno degli Stati membri. </a:t>
            </a:r>
            <a:endParaRPr lang="it-IT" dirty="0" smtClean="0">
              <a:solidFill>
                <a:schemeClr val="tx1"/>
              </a:solidFill>
            </a:endParaRPr>
          </a:p>
          <a:p>
            <a:pPr algn="just"/>
            <a:r>
              <a:rPr lang="it-IT" dirty="0">
                <a:solidFill>
                  <a:schemeClr val="tx1"/>
                </a:solidFill>
              </a:rPr>
              <a:t>La direttiva vincola lo Stato membro cui è rivolta per quanto riguarda il risultato da raggiungere, salva restando la competenza degli organi nazionali in merito alla forma e ai mezzi. </a:t>
            </a:r>
          </a:p>
          <a:p>
            <a:pPr algn="just"/>
            <a:r>
              <a:rPr lang="it-IT" dirty="0"/>
              <a:t>La decisione è obbligatoria in tutti i suoi elementi. Se designa i destinatari è obbligatoria soltanto nei confronti di questi. </a:t>
            </a:r>
          </a:p>
          <a:p>
            <a:pPr algn="just"/>
            <a:r>
              <a:rPr lang="it-IT" dirty="0"/>
              <a:t>Le raccomandazioni e i pareri non sono vincolanti.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117</Words>
  <Application>Microsoft Office PowerPoint</Application>
  <PresentationFormat>Presentazione su schermo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Le fonti UE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fonti UE</dc:title>
  <dc:creator> </dc:creator>
  <cp:lastModifiedBy> </cp:lastModifiedBy>
  <cp:revision>1</cp:revision>
  <dcterms:created xsi:type="dcterms:W3CDTF">2010-11-23T16:17:40Z</dcterms:created>
  <dcterms:modified xsi:type="dcterms:W3CDTF">2010-11-23T16:19:22Z</dcterms:modified>
</cp:coreProperties>
</file>